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C3777F-9B59-4932-A2B9-1A79886F9EC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DC366E-2B9E-4BF4-8897-9721926E7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ТР </a:t>
            </a:r>
            <a:r>
              <a:rPr lang="ru-RU" dirty="0" err="1" smtClean="0"/>
              <a:t>Поженская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Мероприятия </a:t>
            </a:r>
            <a:r>
              <a:rPr lang="ru-RU" b="1" dirty="0"/>
              <a:t>по обеспечению безопасности  детей, на водоёмах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весенний </a:t>
            </a:r>
            <a:r>
              <a:rPr lang="ru-RU" b="1" dirty="0" smtClean="0"/>
              <a:t>период (отчет).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Инструктаж по правилам поведения у водоемов и на водоемах в весенний период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Проведен инструктаж среди обучающихся начальных классов с использованием презентации. Учащиеся повторили основные правила поведения около водоемов и на водоемах.</a:t>
            </a:r>
            <a:endParaRPr lang="ru-RU" dirty="0"/>
          </a:p>
        </p:txBody>
      </p:sp>
      <p:pic>
        <p:nvPicPr>
          <p:cNvPr id="1026" name="Picture 2" descr="I:\DCIM\101MSDCF\DSC02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000240"/>
            <a:ext cx="40957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диафильма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Учащиеся посмотрели диафильм по сказке </a:t>
            </a:r>
            <a:r>
              <a:rPr lang="ru-RU" dirty="0" err="1" smtClean="0"/>
              <a:t>В.Сутеева</a:t>
            </a:r>
            <a:r>
              <a:rPr lang="ru-RU" dirty="0" smtClean="0"/>
              <a:t> «Цыпленок и утенок». </a:t>
            </a:r>
            <a:r>
              <a:rPr lang="ru-RU" dirty="0" smtClean="0"/>
              <a:t>Затем обсудили </a:t>
            </a:r>
            <a:r>
              <a:rPr lang="ru-RU" dirty="0" smtClean="0"/>
              <a:t>вопрос: «Почему цыпленок чуть не утонул?» и «Как надо себя вести около воды?»</a:t>
            </a:r>
            <a:endParaRPr lang="ru-RU" dirty="0"/>
          </a:p>
        </p:txBody>
      </p:sp>
      <p:pic>
        <p:nvPicPr>
          <p:cNvPr id="2050" name="Picture 2" descr="I:\DCIM\101MSDCF\DSC024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38153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«Способы спасения провалившихся под лед»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посмотрели фильм «Способы спасения, провалившегося под лед». После просмотра еще раз обсудили правила поведения на льду и правила спасения человека, провалившегося под лед.</a:t>
            </a:r>
            <a:endParaRPr lang="ru-RU" dirty="0"/>
          </a:p>
        </p:txBody>
      </p:sp>
      <p:pic>
        <p:nvPicPr>
          <p:cNvPr id="3074" name="Picture 2" descr="I:\DCIM\101MSDCF\DSC02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00561" y="2214554"/>
            <a:ext cx="447678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Раздача памяток родителям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Были напечатаны и розданы родителям памятки «Поведение во время весеннего паводка».</a:t>
            </a:r>
            <a:endParaRPr lang="ru-RU" dirty="0"/>
          </a:p>
        </p:txBody>
      </p:sp>
      <p:pic>
        <p:nvPicPr>
          <p:cNvPr id="1026" name="Picture 2" descr="C:\Users\Елена\Desktop\DSC024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50"/>
            <a:ext cx="3714777" cy="2786082"/>
          </a:xfrm>
          <a:prstGeom prst="rect">
            <a:avLst/>
          </a:prstGeom>
          <a:noFill/>
        </p:spPr>
      </p:pic>
      <p:pic>
        <p:nvPicPr>
          <p:cNvPr id="1027" name="Picture 3" descr="C:\Users\Елена\Desktop\DSC02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371359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Раздача памяток учащимся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Для учащихся были подготовлены памятки «Поведение во время весеннего паводка». Данные памятки вклеены в дневники учащихся.</a:t>
            </a:r>
            <a:endParaRPr lang="ru-RU" dirty="0"/>
          </a:p>
        </p:txBody>
      </p:sp>
      <p:pic>
        <p:nvPicPr>
          <p:cNvPr id="2050" name="Picture 2" descr="C:\Users\Елена\Desktop\DSC024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438153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154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Мероприятия по обеспечению безопасности  детей, на водоёмах  в весенний период (отчет). </vt:lpstr>
      <vt:lpstr>Инструктаж по правилам поведения у водоемов и на водоемах в весенний период</vt:lpstr>
      <vt:lpstr>Просмотр диафильма</vt:lpstr>
      <vt:lpstr>Просмотр фильма «Способы спасения провалившихся под лед»</vt:lpstr>
      <vt:lpstr>Раздача памяток родителям </vt:lpstr>
      <vt:lpstr>Раздача памяток учащимся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обеспечению безопасности  детей, на водоёмах  в весенний период (отчет).</dc:title>
  <dc:creator>Елена</dc:creator>
  <cp:lastModifiedBy>Елена</cp:lastModifiedBy>
  <cp:revision>4</cp:revision>
  <dcterms:created xsi:type="dcterms:W3CDTF">2019-03-04T10:59:30Z</dcterms:created>
  <dcterms:modified xsi:type="dcterms:W3CDTF">2019-03-13T07:15:14Z</dcterms:modified>
</cp:coreProperties>
</file>